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8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C814BC-7141-4513-B23F-F149221EFE79}" v="629" dt="2024-11-08T21:43:38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0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wen Deng" userId="b17dc113d4b00585" providerId="LiveId" clId="{5F95CF6F-C981-4813-99D4-289B951FA62F}"/>
    <pc:docChg chg="custSel addSld modSld">
      <pc:chgData name="Nawen Deng" userId="b17dc113d4b00585" providerId="LiveId" clId="{5F95CF6F-C981-4813-99D4-289B951FA62F}" dt="2024-09-14T16:17:48.607" v="17" actId="1076"/>
      <pc:docMkLst>
        <pc:docMk/>
      </pc:docMkLst>
      <pc:sldChg chg="addSp modSp new mod">
        <pc:chgData name="Nawen Deng" userId="b17dc113d4b00585" providerId="LiveId" clId="{5F95CF6F-C981-4813-99D4-289B951FA62F}" dt="2024-09-14T16:14:23.219" v="3"/>
        <pc:sldMkLst>
          <pc:docMk/>
          <pc:sldMk cId="3821336148" sldId="256"/>
        </pc:sldMkLst>
        <pc:picChg chg="add mod">
          <ac:chgData name="Nawen Deng" userId="b17dc113d4b00585" providerId="LiveId" clId="{5F95CF6F-C981-4813-99D4-289B951FA62F}" dt="2024-09-14T16:14:23.219" v="3"/>
          <ac:picMkLst>
            <pc:docMk/>
            <pc:sldMk cId="3821336148" sldId="256"/>
            <ac:picMk id="3" creationId="{CC0B48B6-F76B-0947-35CF-5350437B41DB}"/>
          </ac:picMkLst>
        </pc:picChg>
      </pc:sldChg>
      <pc:sldChg chg="addSp delSp modSp new mod">
        <pc:chgData name="Nawen Deng" userId="b17dc113d4b00585" providerId="LiveId" clId="{5F95CF6F-C981-4813-99D4-289B951FA62F}" dt="2024-09-14T16:17:44.583" v="15" actId="21"/>
        <pc:sldMkLst>
          <pc:docMk/>
          <pc:sldMk cId="96426472" sldId="257"/>
        </pc:sldMkLst>
        <pc:picChg chg="add mod">
          <ac:chgData name="Nawen Deng" userId="b17dc113d4b00585" providerId="LiveId" clId="{5F95CF6F-C981-4813-99D4-289B951FA62F}" dt="2024-09-14T16:15:32.082" v="8"/>
          <ac:picMkLst>
            <pc:docMk/>
            <pc:sldMk cId="96426472" sldId="257"/>
            <ac:picMk id="2" creationId="{6D6F8770-012F-804D-53B9-5103BD41E206}"/>
          </ac:picMkLst>
        </pc:picChg>
        <pc:picChg chg="add del">
          <ac:chgData name="Nawen Deng" userId="b17dc113d4b00585" providerId="LiveId" clId="{5F95CF6F-C981-4813-99D4-289B951FA62F}" dt="2024-09-14T16:15:52.209" v="10" actId="478"/>
          <ac:picMkLst>
            <pc:docMk/>
            <pc:sldMk cId="96426472" sldId="257"/>
            <ac:picMk id="3" creationId="{CF1FD9FC-D17E-52C3-AA0D-FE24770B6A0B}"/>
          </ac:picMkLst>
        </pc:picChg>
        <pc:picChg chg="add del mod">
          <ac:chgData name="Nawen Deng" userId="b17dc113d4b00585" providerId="LiveId" clId="{5F95CF6F-C981-4813-99D4-289B951FA62F}" dt="2024-09-14T16:17:44.583" v="15" actId="21"/>
          <ac:picMkLst>
            <pc:docMk/>
            <pc:sldMk cId="96426472" sldId="257"/>
            <ac:picMk id="4" creationId="{5583D78C-3D81-BE79-50D5-E9B4688AB6A3}"/>
          </ac:picMkLst>
        </pc:picChg>
      </pc:sldChg>
      <pc:sldChg chg="addSp modSp new mod">
        <pc:chgData name="Nawen Deng" userId="b17dc113d4b00585" providerId="LiveId" clId="{5F95CF6F-C981-4813-99D4-289B951FA62F}" dt="2024-09-14T16:17:48.607" v="17" actId="1076"/>
        <pc:sldMkLst>
          <pc:docMk/>
          <pc:sldMk cId="3838626714" sldId="258"/>
        </pc:sldMkLst>
        <pc:picChg chg="add mod">
          <ac:chgData name="Nawen Deng" userId="b17dc113d4b00585" providerId="LiveId" clId="{5F95CF6F-C981-4813-99D4-289B951FA62F}" dt="2024-09-14T16:17:48.607" v="17" actId="1076"/>
          <ac:picMkLst>
            <pc:docMk/>
            <pc:sldMk cId="3838626714" sldId="258"/>
            <ac:picMk id="4" creationId="{5583D78C-3D81-BE79-50D5-E9B4688AB6A3}"/>
          </ac:picMkLst>
        </pc:picChg>
      </pc:sldChg>
    </pc:docChg>
  </pc:docChgLst>
  <pc:docChgLst>
    <pc:chgData name="Nawen Deng" userId="b17dc113d4b00585" providerId="LiveId" clId="{B9C814BC-7141-4513-B23F-F149221EFE79}"/>
    <pc:docChg chg="undo custSel addSld modSld">
      <pc:chgData name="Nawen Deng" userId="b17dc113d4b00585" providerId="LiveId" clId="{B9C814BC-7141-4513-B23F-F149221EFE79}" dt="2024-11-08T21:43:40.718" v="653" actId="1076"/>
      <pc:docMkLst>
        <pc:docMk/>
      </pc:docMkLst>
      <pc:sldChg chg="addSp delSp modSp new mod">
        <pc:chgData name="Nawen Deng" userId="b17dc113d4b00585" providerId="LiveId" clId="{B9C814BC-7141-4513-B23F-F149221EFE79}" dt="2024-11-08T21:43:40.718" v="653" actId="1076"/>
        <pc:sldMkLst>
          <pc:docMk/>
          <pc:sldMk cId="404838910" sldId="261"/>
        </pc:sldMkLst>
        <pc:picChg chg="add mod">
          <ac:chgData name="Nawen Deng" userId="b17dc113d4b00585" providerId="LiveId" clId="{B9C814BC-7141-4513-B23F-F149221EFE79}" dt="2024-11-08T21:36:36.816" v="449" actId="1076"/>
          <ac:picMkLst>
            <pc:docMk/>
            <pc:sldMk cId="404838910" sldId="261"/>
            <ac:picMk id="3" creationId="{949DB0C7-1D55-D9DA-EFFE-D1F4AA74C242}"/>
          </ac:picMkLst>
        </pc:picChg>
        <pc:picChg chg="add mod">
          <ac:chgData name="Nawen Deng" userId="b17dc113d4b00585" providerId="LiveId" clId="{B9C814BC-7141-4513-B23F-F149221EFE79}" dt="2024-11-08T21:31:59.919" v="179"/>
          <ac:picMkLst>
            <pc:docMk/>
            <pc:sldMk cId="404838910" sldId="261"/>
            <ac:picMk id="5" creationId="{533D70D7-4194-2BFB-4750-4BA81497649E}"/>
          </ac:picMkLst>
        </pc:picChg>
        <pc:picChg chg="add mod">
          <ac:chgData name="Nawen Deng" userId="b17dc113d4b00585" providerId="LiveId" clId="{B9C814BC-7141-4513-B23F-F149221EFE79}" dt="2024-11-08T21:32:03.157" v="183" actId="1076"/>
          <ac:picMkLst>
            <pc:docMk/>
            <pc:sldMk cId="404838910" sldId="261"/>
            <ac:picMk id="7" creationId="{2BC18A70-6AA1-A6A7-CAEF-471D5AE9C0CD}"/>
          </ac:picMkLst>
        </pc:picChg>
        <pc:picChg chg="add del mod">
          <ac:chgData name="Nawen Deng" userId="b17dc113d4b00585" providerId="LiveId" clId="{B9C814BC-7141-4513-B23F-F149221EFE79}" dt="2024-11-08T21:34:31.544" v="346" actId="21"/>
          <ac:picMkLst>
            <pc:docMk/>
            <pc:sldMk cId="404838910" sldId="261"/>
            <ac:picMk id="9" creationId="{FAC8375C-0696-6A44-0FBD-0E6E4465ED38}"/>
          </ac:picMkLst>
        </pc:picChg>
        <pc:picChg chg="add del mod">
          <ac:chgData name="Nawen Deng" userId="b17dc113d4b00585" providerId="LiveId" clId="{B9C814BC-7141-4513-B23F-F149221EFE79}" dt="2024-11-08T21:36:31.762" v="445" actId="478"/>
          <ac:picMkLst>
            <pc:docMk/>
            <pc:sldMk cId="404838910" sldId="261"/>
            <ac:picMk id="10" creationId="{D02CE227-C2E5-2464-AC57-A9492D6E53A1}"/>
          </ac:picMkLst>
        </pc:picChg>
        <pc:picChg chg="add mod">
          <ac:chgData name="Nawen Deng" userId="b17dc113d4b00585" providerId="LiveId" clId="{B9C814BC-7141-4513-B23F-F149221EFE79}" dt="2024-11-08T21:36:00.671" v="442" actId="1076"/>
          <ac:picMkLst>
            <pc:docMk/>
            <pc:sldMk cId="404838910" sldId="261"/>
            <ac:picMk id="12" creationId="{875FF4AF-4EA0-7DAA-D30B-4E141BED5D2B}"/>
          </ac:picMkLst>
        </pc:picChg>
        <pc:picChg chg="add mod">
          <ac:chgData name="Nawen Deng" userId="b17dc113d4b00585" providerId="LiveId" clId="{B9C814BC-7141-4513-B23F-F149221EFE79}" dt="2024-11-08T21:38:23.360" v="453" actId="1076"/>
          <ac:picMkLst>
            <pc:docMk/>
            <pc:sldMk cId="404838910" sldId="261"/>
            <ac:picMk id="13" creationId="{1009CBCA-EBB6-BCF9-561F-5FCEAC7054E8}"/>
          </ac:picMkLst>
        </pc:picChg>
        <pc:picChg chg="add mod">
          <ac:chgData name="Nawen Deng" userId="b17dc113d4b00585" providerId="LiveId" clId="{B9C814BC-7141-4513-B23F-F149221EFE79}" dt="2024-11-08T21:42:36.350" v="466" actId="1076"/>
          <ac:picMkLst>
            <pc:docMk/>
            <pc:sldMk cId="404838910" sldId="261"/>
            <ac:picMk id="15" creationId="{501EEF0D-FD2B-905D-0591-30FF6E366FE8}"/>
          </ac:picMkLst>
        </pc:picChg>
        <pc:picChg chg="add mod">
          <ac:chgData name="Nawen Deng" userId="b17dc113d4b00585" providerId="LiveId" clId="{B9C814BC-7141-4513-B23F-F149221EFE79}" dt="2024-11-08T21:43:40.718" v="653" actId="1076"/>
          <ac:picMkLst>
            <pc:docMk/>
            <pc:sldMk cId="404838910" sldId="261"/>
            <ac:picMk id="16" creationId="{B4D47CC0-105A-6EF6-161B-12C2F3F2D942}"/>
          </ac:picMkLst>
        </pc:picChg>
        <pc:picChg chg="add del mod">
          <ac:chgData name="Nawen Deng" userId="b17dc113d4b00585" providerId="LiveId" clId="{B9C814BC-7141-4513-B23F-F149221EFE79}" dt="2024-11-08T21:42:50.579" v="469" actId="478"/>
          <ac:picMkLst>
            <pc:docMk/>
            <pc:sldMk cId="404838910" sldId="261"/>
            <ac:picMk id="17" creationId="{9A696DE5-AB0E-649C-49A4-E77C62D30913}"/>
          </ac:picMkLst>
        </pc:picChg>
        <pc:picChg chg="add mod">
          <ac:chgData name="Nawen Deng" userId="b17dc113d4b00585" providerId="LiveId" clId="{B9C814BC-7141-4513-B23F-F149221EFE79}" dt="2024-11-08T21:43:23.211" v="591"/>
          <ac:picMkLst>
            <pc:docMk/>
            <pc:sldMk cId="404838910" sldId="261"/>
            <ac:picMk id="18" creationId="{D10410AD-27EE-5995-0538-006C655806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F99CC-03E0-13F7-CC0D-ACE4725D7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7E3CAC-46CE-318C-8079-450964D74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21022-EAA2-4AED-B689-3FBC6762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CBC8-B51C-35C9-EDF2-5558E682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5FB57-3C5E-838C-CF3C-F950F6C9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28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E9008-95C0-9DF0-4379-E515FD60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3D356F-D691-4D0E-E215-E14C7B414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F16A2-A445-D5B4-C78E-BEEDA688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9DA37-EA80-D326-06A7-DBF18457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5BA4D-B74A-A5D5-0557-ECFC604D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37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E10AEF-1801-B220-9BE0-BC96FDE67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165F9C-623D-C2BE-4D75-95C40351A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A1064-EFD7-B32E-15C1-F4EF8DA4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ECD8E-155E-C577-8700-912C8323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792036-ADC0-711E-B52B-0AC1C18B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BB77-EF38-C579-D4D6-CF1AFCE0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970C6-C9CC-29C4-5076-8F27C0CC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1C014-FAA6-A5CF-8804-DC545C8E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54C6F-B186-421A-EF59-4F66B9DF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091EA6-BE42-F4F5-985F-5EB51CEF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8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404FF-4DF5-E5CA-C3F9-565AA6FD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FD4D3-EA08-85E0-C65F-E9B3E1448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31BD2-CA9B-B261-5692-EFEEA214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492E6F-8C70-02DD-8D97-1A917C61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1C207-8DE8-31D6-D9CF-65BDF6CF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92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949A6-87A6-D2BA-E7D3-5660FEBB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C8856-82E7-11A2-2540-5C8F72AE5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191740-C335-A4F8-F312-60980DB3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5DE673-AF0D-07C1-17C5-D2D2DC9F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03D7F3-7D75-B1FB-B841-87F8DC121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369800-6DA1-302B-1EF8-53C61598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3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C9586-F53A-416D-F38E-2392AFBE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24582-21F5-85E1-70BD-950BD6A75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F34C42-AC45-7C86-490A-CC132E667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52174A-AB29-02EC-FECF-6FB0E201B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F8F3BF-CB18-0DC6-37C2-D9DF4E51D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BA3994-679D-E3CF-1912-1F573F87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50B44B-4922-8715-0186-30EF419A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3CBF46-C7E7-DBB6-5066-BEAF3772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0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FAFA4-9893-C3DE-511A-F811CDB1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E29B21-3167-FB32-5470-815F089D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26A524-ECFF-5C48-2647-70AFFF38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DB8156-931A-32A9-9606-6A80EB62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7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8C91E7-E66F-9C1F-E7E9-3483F79A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51841B-D9E8-28C7-B4E3-C819C385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9F1DD1-8582-54A2-65A6-06E5EBD3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89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5D7E2-EF7E-C353-4A97-9602C8A8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1DE7B-EB7D-821A-70AB-04E91A675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9E2B72-8CF7-6C0C-A6CE-45DE5B071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0D3AAB-6B23-F987-5DF7-1BD8C678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65E86E-E88B-2F95-8B50-84FFE56C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1361EE-B36F-A9FA-A148-B7318982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7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67037-C391-99E3-DE1E-CAE21FB0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7A23A3-EC4C-5FCC-2903-20175DC39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489B72-1FEA-9F35-38DC-A13ED1904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4FF3D-B029-A348-A78E-D7EF93FD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A0027-6446-9601-CB4E-C0451D10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13FD1B-CB6F-63B9-D0A5-FF2C61BF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5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60621B-5E1F-1DAF-204B-0685C52C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186999-44C7-63A5-F80C-D04505EE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79694-38D4-A15D-583C-8863254A4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E5A41-F216-4BC0-8601-326AD419545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32E79-5152-05E1-41A0-5F2434E75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649B0-C8C1-4B5D-C902-7AFADD81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37FA3-718F-46DB-8DFD-19E495D38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0B48B6-F76B-0947-35CF-5350437B41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4235" y="0"/>
            <a:ext cx="800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3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949DB0C7-1D55-D9DA-EFFE-D1F4AA74C2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3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08" y="1079331"/>
            <a:ext cx="4013406" cy="3613336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2BC18A70-6AA1-A6A7-CAEF-471D5AE9C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29" y="1412020"/>
            <a:ext cx="4013406" cy="36133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5FF4AF-4EA0-7DAA-D30B-4E141BED5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7998" y="1079331"/>
            <a:ext cx="990738" cy="1086002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009CBCA-EBB6-BCF9-561F-5FCEAC70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3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16" y="2000384"/>
            <a:ext cx="4013406" cy="3613336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501EEF0D-FD2B-905D-0591-30FF6E366FE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92" y="655036"/>
            <a:ext cx="2988610" cy="26906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D47CC0-105A-6EF6-161B-12C2F3F2D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85462" y="-858033"/>
            <a:ext cx="4011516" cy="36152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0410AD-27EE-5995-0538-006C655806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3671" y="3217735"/>
            <a:ext cx="4011516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006CC0D-1F3B-D4DB-292E-BE2440B278FC}"/>
              </a:ext>
            </a:extLst>
          </p:cNvPr>
          <p:cNvGrpSpPr/>
          <p:nvPr/>
        </p:nvGrpSpPr>
        <p:grpSpPr>
          <a:xfrm>
            <a:off x="2827949" y="182881"/>
            <a:ext cx="5758490" cy="5949153"/>
            <a:chOff x="3082197" y="700297"/>
            <a:chExt cx="5758490" cy="59491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0ADE172-3FFB-A41A-D68E-3217D64D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" t="4303"/>
            <a:stretch/>
          </p:blipFill>
          <p:spPr>
            <a:xfrm>
              <a:off x="3840480" y="1164187"/>
              <a:ext cx="4297239" cy="548526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B4FBA28-E76B-9D9E-4B11-D0310E8354D6}"/>
                </a:ext>
              </a:extLst>
            </p:cNvPr>
            <p:cNvSpPr/>
            <p:nvPr/>
          </p:nvSpPr>
          <p:spPr>
            <a:xfrm>
              <a:off x="3082197" y="700297"/>
              <a:ext cx="5758490" cy="57584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22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2E4DB-A50E-F850-C0AB-F08BB4ED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671474-AE43-CCC4-AF9D-4664C3DD7C6D}"/>
              </a:ext>
            </a:extLst>
          </p:cNvPr>
          <p:cNvGrpSpPr/>
          <p:nvPr/>
        </p:nvGrpSpPr>
        <p:grpSpPr>
          <a:xfrm>
            <a:off x="1610236" y="0"/>
            <a:ext cx="5758490" cy="5987531"/>
            <a:chOff x="3082197" y="700297"/>
            <a:chExt cx="5758490" cy="5987531"/>
          </a:xfrm>
          <a:solidFill>
            <a:schemeClr val="bg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51102D5-AA84-7CB1-E477-64865522935C}"/>
                </a:ext>
              </a:extLst>
            </p:cNvPr>
            <p:cNvSpPr/>
            <p:nvPr/>
          </p:nvSpPr>
          <p:spPr>
            <a:xfrm>
              <a:off x="3082197" y="700297"/>
              <a:ext cx="5758490" cy="57584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033E73-0982-9570-1B0F-763EF994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" t="4303"/>
            <a:stretch/>
          </p:blipFill>
          <p:spPr>
            <a:xfrm>
              <a:off x="3902927" y="1481554"/>
              <a:ext cx="4078675" cy="52062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797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83D78C-3D81-BE79-50D5-E9B4688A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239" y="0"/>
            <a:ext cx="79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6F8770-012F-804D-53B9-5103BD41E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5242" y="109728"/>
            <a:ext cx="79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Nawen Deng</dc:creator>
  <cp:lastModifiedBy>Nawen Deng</cp:lastModifiedBy>
  <cp:revision>2</cp:revision>
  <dcterms:created xsi:type="dcterms:W3CDTF">2024-09-14T16:13:46Z</dcterms:created>
  <dcterms:modified xsi:type="dcterms:W3CDTF">2024-11-08T21:43:50Z</dcterms:modified>
</cp:coreProperties>
</file>